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94"/>
    <p:restoredTop sz="95846"/>
  </p:normalViewPr>
  <p:slideViewPr>
    <p:cSldViewPr snapToGrid="0">
      <p:cViewPr varScale="1">
        <p:scale>
          <a:sx n="75" d="100"/>
          <a:sy n="75" d="100"/>
        </p:scale>
        <p:origin x="13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11/29/2022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11/29/2022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11/29/2022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11/29/2022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11/29/2022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11/29/2022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layer.vimeo.com/video/58999551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layer.vimeo.com/video/743556481?h=37d3d1fab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layer.vimeo.com/video/743556391?h=99e5ffaae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layer.vimeo.com/video/740110627?h=106bb0c61b" TargetMode="External"/><Relationship Id="rId2" Type="http://schemas.openxmlformats.org/officeDocument/2006/relationships/hyperlink" Target="https://player.vimeo.com/video/738013532?h=fcaa4426a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93905-BB36-6329-7F22-F9957094D720}"/>
              </a:ext>
            </a:extLst>
          </p:cNvPr>
          <p:cNvSpPr>
            <a:spLocks noGrp="1"/>
          </p:cNvSpPr>
          <p:nvPr>
            <p:ph type="ctrTitle"/>
          </p:nvPr>
        </p:nvSpPr>
        <p:spPr/>
        <p:txBody>
          <a:bodyPr/>
          <a:lstStyle/>
          <a:p>
            <a:r>
              <a:rPr lang="en-US" dirty="0"/>
              <a:t>Welcome to </a:t>
            </a:r>
            <a:r>
              <a:rPr lang="en-US" dirty="0" err="1"/>
              <a:t>Pikmykid</a:t>
            </a:r>
            <a:endParaRPr lang="en-US" dirty="0"/>
          </a:p>
        </p:txBody>
      </p:sp>
      <p:sp>
        <p:nvSpPr>
          <p:cNvPr id="3" name="Subtitle 2">
            <a:extLst>
              <a:ext uri="{FF2B5EF4-FFF2-40B4-BE49-F238E27FC236}">
                <a16:creationId xmlns:a16="http://schemas.microsoft.com/office/drawing/2014/main" id="{6D567475-D935-3851-AF27-84ACFD2B38DB}"/>
              </a:ext>
            </a:extLst>
          </p:cNvPr>
          <p:cNvSpPr>
            <a:spLocks noGrp="1"/>
          </p:cNvSpPr>
          <p:nvPr>
            <p:ph type="subTitle" idx="1"/>
          </p:nvPr>
        </p:nvSpPr>
        <p:spPr/>
        <p:txBody>
          <a:bodyPr>
            <a:normAutofit fontScale="92500" lnSpcReduction="10000"/>
          </a:bodyPr>
          <a:lstStyle/>
          <a:p>
            <a:pPr algn="ctr"/>
            <a:r>
              <a:rPr lang="en-US" dirty="0"/>
              <a:t>HTE is updating its dismissal process</a:t>
            </a:r>
          </a:p>
          <a:p>
            <a:pPr algn="ctr"/>
            <a:r>
              <a:rPr lang="en-US" dirty="0"/>
              <a:t>Dr. Toi Sampson, Principal</a:t>
            </a:r>
          </a:p>
        </p:txBody>
      </p:sp>
    </p:spTree>
    <p:extLst>
      <p:ext uri="{BB962C8B-B14F-4D97-AF65-F5344CB8AC3E}">
        <p14:creationId xmlns:p14="http://schemas.microsoft.com/office/powerpoint/2010/main" val="3794797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DBCE3-FA84-58D5-0C77-174E7CAED542}"/>
              </a:ext>
            </a:extLst>
          </p:cNvPr>
          <p:cNvSpPr>
            <a:spLocks noGrp="1"/>
          </p:cNvSpPr>
          <p:nvPr>
            <p:ph type="title"/>
          </p:nvPr>
        </p:nvSpPr>
        <p:spPr/>
        <p:txBody>
          <a:bodyPr/>
          <a:lstStyle/>
          <a:p>
            <a:r>
              <a:rPr lang="en-US" dirty="0"/>
              <a:t>Just Remember</a:t>
            </a:r>
          </a:p>
        </p:txBody>
      </p:sp>
      <p:sp>
        <p:nvSpPr>
          <p:cNvPr id="3" name="Content Placeholder 2">
            <a:extLst>
              <a:ext uri="{FF2B5EF4-FFF2-40B4-BE49-F238E27FC236}">
                <a16:creationId xmlns:a16="http://schemas.microsoft.com/office/drawing/2014/main" id="{1A33CA32-1666-13FE-DD8D-9817E45011F5}"/>
              </a:ext>
            </a:extLst>
          </p:cNvPr>
          <p:cNvSpPr>
            <a:spLocks noGrp="1"/>
          </p:cNvSpPr>
          <p:nvPr>
            <p:ph idx="1"/>
          </p:nvPr>
        </p:nvSpPr>
        <p:spPr/>
        <p:txBody>
          <a:bodyPr/>
          <a:lstStyle/>
          <a:p>
            <a:r>
              <a:rPr lang="en-US" dirty="0"/>
              <a:t>For this to work efficiently and effectively, we need your support.</a:t>
            </a:r>
          </a:p>
          <a:p>
            <a:r>
              <a:rPr lang="en-US" dirty="0"/>
              <a:t>Change is not change until you change.  We can do this!</a:t>
            </a:r>
          </a:p>
          <a:p>
            <a:endParaRPr lang="en-US" dirty="0"/>
          </a:p>
          <a:p>
            <a:pPr marL="0" indent="0" algn="ctr">
              <a:buNone/>
            </a:pPr>
            <a:r>
              <a:rPr lang="en-US" dirty="0"/>
              <a:t>“EVERYTHING IS HARD, BEFORE IT IS EASY!</a:t>
            </a:r>
          </a:p>
          <a:p>
            <a:pPr marL="0" indent="0" algn="ctr">
              <a:buNone/>
            </a:pPr>
            <a:endParaRPr lang="en-US" dirty="0"/>
          </a:p>
          <a:p>
            <a:pPr marL="0" indent="0" algn="ctr">
              <a:buNone/>
            </a:pPr>
            <a:r>
              <a:rPr lang="en-US" dirty="0"/>
              <a:t>QUESTIONS?</a:t>
            </a:r>
          </a:p>
          <a:p>
            <a:pPr marL="0" indent="0" algn="ctr">
              <a:buNone/>
            </a:pPr>
            <a:endParaRPr lang="en-US" dirty="0"/>
          </a:p>
          <a:p>
            <a:pPr marL="0" indent="0" algn="ctr">
              <a:buNone/>
            </a:pPr>
            <a:r>
              <a:rPr lang="en-US" sz="3200" b="1" dirty="0"/>
              <a:t>WE GO LIVE DECEMBER 5</a:t>
            </a:r>
            <a:r>
              <a:rPr lang="en-US" sz="3200" b="1" baseline="30000" dirty="0"/>
              <a:t>TH</a:t>
            </a:r>
            <a:r>
              <a:rPr lang="en-US" sz="3200" b="1" dirty="0"/>
              <a:t>.</a:t>
            </a:r>
          </a:p>
          <a:p>
            <a:pPr marL="0" indent="0" algn="ctr">
              <a:buNone/>
            </a:pPr>
            <a:r>
              <a:rPr lang="en-US" dirty="0"/>
              <a:t>TAKE THE COMING DAYS TO FAMILIARIZE YOURSELF WITH EVERYTHING!</a:t>
            </a:r>
          </a:p>
        </p:txBody>
      </p:sp>
    </p:spTree>
    <p:extLst>
      <p:ext uri="{BB962C8B-B14F-4D97-AF65-F5344CB8AC3E}">
        <p14:creationId xmlns:p14="http://schemas.microsoft.com/office/powerpoint/2010/main" val="33872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alendar&#10;&#10;Description automatically generated">
            <a:extLst>
              <a:ext uri="{FF2B5EF4-FFF2-40B4-BE49-F238E27FC236}">
                <a16:creationId xmlns:a16="http://schemas.microsoft.com/office/drawing/2014/main" id="{DB77F497-E274-497D-B11E-D1109A669C98}"/>
              </a:ext>
            </a:extLst>
          </p:cNvPr>
          <p:cNvPicPr>
            <a:picLocks noChangeAspect="1"/>
          </p:cNvPicPr>
          <p:nvPr/>
        </p:nvPicPr>
        <p:blipFill>
          <a:blip r:embed="rId2"/>
          <a:stretch>
            <a:fillRect/>
          </a:stretch>
        </p:blipFill>
        <p:spPr>
          <a:xfrm>
            <a:off x="163830" y="223520"/>
            <a:ext cx="3429000" cy="1587500"/>
          </a:xfrm>
          <a:prstGeom prst="rect">
            <a:avLst/>
          </a:prstGeom>
        </p:spPr>
      </p:pic>
      <p:sp>
        <p:nvSpPr>
          <p:cNvPr id="2" name="Title 1">
            <a:extLst>
              <a:ext uri="{FF2B5EF4-FFF2-40B4-BE49-F238E27FC236}">
                <a16:creationId xmlns:a16="http://schemas.microsoft.com/office/drawing/2014/main" id="{C1C6CC79-52C1-D181-FE08-81BC3B97C0A6}"/>
              </a:ext>
            </a:extLst>
          </p:cNvPr>
          <p:cNvSpPr>
            <a:spLocks noGrp="1"/>
          </p:cNvSpPr>
          <p:nvPr>
            <p:ph type="title"/>
          </p:nvPr>
        </p:nvSpPr>
        <p:spPr/>
        <p:txBody>
          <a:bodyPr>
            <a:normAutofit/>
          </a:bodyPr>
          <a:lstStyle/>
          <a:p>
            <a:r>
              <a:rPr lang="en-US" dirty="0"/>
              <a:t>So, what is this all about? </a:t>
            </a:r>
            <a:br>
              <a:rPr lang="en-US" dirty="0"/>
            </a:br>
            <a:r>
              <a:rPr lang="en-US" dirty="0"/>
              <a:t>Why the change?</a:t>
            </a:r>
          </a:p>
        </p:txBody>
      </p:sp>
      <p:sp>
        <p:nvSpPr>
          <p:cNvPr id="3" name="Content Placeholder 2">
            <a:extLst>
              <a:ext uri="{FF2B5EF4-FFF2-40B4-BE49-F238E27FC236}">
                <a16:creationId xmlns:a16="http://schemas.microsoft.com/office/drawing/2014/main" id="{0CC99511-44DC-E458-53EE-3CDA5E4CA4E1}"/>
              </a:ext>
            </a:extLst>
          </p:cNvPr>
          <p:cNvSpPr>
            <a:spLocks noGrp="1"/>
          </p:cNvSpPr>
          <p:nvPr>
            <p:ph idx="1"/>
          </p:nvPr>
        </p:nvSpPr>
        <p:spPr/>
        <p:txBody>
          <a:bodyPr/>
          <a:lstStyle/>
          <a:p>
            <a:endParaRPr lang="en-US" dirty="0"/>
          </a:p>
          <a:p>
            <a:r>
              <a:rPr lang="en-US" dirty="0"/>
              <a:t>It is a safe dismissal and emergency manager</a:t>
            </a:r>
          </a:p>
          <a:p>
            <a:r>
              <a:rPr lang="en-US" dirty="0"/>
              <a:t>The online platform makes it easy to use and navigate</a:t>
            </a:r>
          </a:p>
          <a:p>
            <a:r>
              <a:rPr lang="en-US" dirty="0"/>
              <a:t>Provides a speedy dismissal</a:t>
            </a:r>
          </a:p>
          <a:p>
            <a:r>
              <a:rPr lang="en-US" dirty="0"/>
              <a:t>We can account for every student</a:t>
            </a:r>
          </a:p>
          <a:p>
            <a:r>
              <a:rPr lang="en-US" dirty="0"/>
              <a:t>Minimizes calls to the front office regarding dismissal and dismissal changes</a:t>
            </a:r>
          </a:p>
          <a:p>
            <a:r>
              <a:rPr lang="en-US" dirty="0"/>
              <a:t>Increases instructional time</a:t>
            </a:r>
          </a:p>
          <a:p>
            <a:r>
              <a:rPr lang="en-US" dirty="0"/>
              <a:t>It can be managed in one place.</a:t>
            </a:r>
          </a:p>
          <a:p>
            <a:pPr marL="0" indent="0">
              <a:buNone/>
            </a:pPr>
            <a:endParaRPr lang="en-US" dirty="0"/>
          </a:p>
        </p:txBody>
      </p:sp>
    </p:spTree>
    <p:extLst>
      <p:ext uri="{BB962C8B-B14F-4D97-AF65-F5344CB8AC3E}">
        <p14:creationId xmlns:p14="http://schemas.microsoft.com/office/powerpoint/2010/main" val="408676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435EBF27-648C-AF2E-2532-E562E411825D}"/>
              </a:ext>
            </a:extLst>
          </p:cNvPr>
          <p:cNvPicPr>
            <a:picLocks noChangeAspect="1"/>
          </p:cNvPicPr>
          <p:nvPr/>
        </p:nvPicPr>
        <p:blipFill>
          <a:blip r:embed="rId2"/>
          <a:stretch>
            <a:fillRect/>
          </a:stretch>
        </p:blipFill>
        <p:spPr>
          <a:xfrm>
            <a:off x="6975475" y="1822450"/>
            <a:ext cx="3670300" cy="2184400"/>
          </a:xfrm>
          <a:prstGeom prst="rect">
            <a:avLst/>
          </a:prstGeom>
        </p:spPr>
      </p:pic>
      <p:sp>
        <p:nvSpPr>
          <p:cNvPr id="2" name="Title 1">
            <a:extLst>
              <a:ext uri="{FF2B5EF4-FFF2-40B4-BE49-F238E27FC236}">
                <a16:creationId xmlns:a16="http://schemas.microsoft.com/office/drawing/2014/main" id="{0761D1CD-A584-786E-DB9C-33B2BA796463}"/>
              </a:ext>
            </a:extLst>
          </p:cNvPr>
          <p:cNvSpPr>
            <a:spLocks noGrp="1"/>
          </p:cNvSpPr>
          <p:nvPr>
            <p:ph type="title"/>
          </p:nvPr>
        </p:nvSpPr>
        <p:spPr/>
        <p:txBody>
          <a:bodyPr/>
          <a:lstStyle/>
          <a:p>
            <a:r>
              <a:rPr lang="en-US" dirty="0"/>
              <a:t>First things first….</a:t>
            </a:r>
          </a:p>
        </p:txBody>
      </p:sp>
      <p:sp>
        <p:nvSpPr>
          <p:cNvPr id="3" name="Content Placeholder 2">
            <a:extLst>
              <a:ext uri="{FF2B5EF4-FFF2-40B4-BE49-F238E27FC236}">
                <a16:creationId xmlns:a16="http://schemas.microsoft.com/office/drawing/2014/main" id="{CD2CCBBD-D05F-27D6-8095-68CD44234453}"/>
              </a:ext>
            </a:extLst>
          </p:cNvPr>
          <p:cNvSpPr>
            <a:spLocks noGrp="1"/>
          </p:cNvSpPr>
          <p:nvPr>
            <p:ph idx="1"/>
          </p:nvPr>
        </p:nvSpPr>
        <p:spPr/>
        <p:txBody>
          <a:bodyPr/>
          <a:lstStyle/>
          <a:p>
            <a:pPr marL="0" indent="0">
              <a:buNone/>
            </a:pPr>
            <a:r>
              <a:rPr lang="en-US" dirty="0"/>
              <a:t>Go to your download options on…</a:t>
            </a:r>
          </a:p>
          <a:p>
            <a:endParaRPr lang="en-US" dirty="0"/>
          </a:p>
          <a:p>
            <a:endParaRPr lang="en-US" dirty="0"/>
          </a:p>
          <a:p>
            <a:endParaRPr lang="en-US" dirty="0"/>
          </a:p>
          <a:p>
            <a:endParaRPr lang="en-US" dirty="0"/>
          </a:p>
          <a:p>
            <a:pPr marL="0" indent="0">
              <a:buNone/>
            </a:pPr>
            <a:r>
              <a:rPr lang="en-US" dirty="0"/>
              <a:t>Then, download the app </a:t>
            </a:r>
            <a:r>
              <a:rPr lang="en-US" dirty="0" err="1"/>
              <a:t>Pikmykid</a:t>
            </a:r>
            <a:r>
              <a:rPr lang="en-US" dirty="0"/>
              <a:t> </a:t>
            </a:r>
            <a:r>
              <a:rPr lang="en-US" b="1" dirty="0"/>
              <a:t>Parent</a:t>
            </a:r>
          </a:p>
          <a:p>
            <a:pPr marL="0" indent="0">
              <a:buNone/>
            </a:pPr>
            <a:endParaRPr lang="en-US" dirty="0"/>
          </a:p>
        </p:txBody>
      </p:sp>
      <p:pic>
        <p:nvPicPr>
          <p:cNvPr id="8" name="Picture 7" descr="Icon&#10;&#10;Description automatically generated">
            <a:extLst>
              <a:ext uri="{FF2B5EF4-FFF2-40B4-BE49-F238E27FC236}">
                <a16:creationId xmlns:a16="http://schemas.microsoft.com/office/drawing/2014/main" id="{19BACB9B-2781-3E19-D15F-2AD8A2D23B94}"/>
              </a:ext>
            </a:extLst>
          </p:cNvPr>
          <p:cNvPicPr>
            <a:picLocks noChangeAspect="1"/>
          </p:cNvPicPr>
          <p:nvPr/>
        </p:nvPicPr>
        <p:blipFill>
          <a:blip r:embed="rId3"/>
          <a:stretch>
            <a:fillRect/>
          </a:stretch>
        </p:blipFill>
        <p:spPr>
          <a:xfrm>
            <a:off x="5353050" y="4974085"/>
            <a:ext cx="1485900" cy="1244600"/>
          </a:xfrm>
          <a:prstGeom prst="rect">
            <a:avLst/>
          </a:prstGeom>
        </p:spPr>
      </p:pic>
    </p:spTree>
    <p:extLst>
      <p:ext uri="{BB962C8B-B14F-4D97-AF65-F5344CB8AC3E}">
        <p14:creationId xmlns:p14="http://schemas.microsoft.com/office/powerpoint/2010/main" val="379905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992D3-68BA-9418-E265-C46AC8867A46}"/>
              </a:ext>
            </a:extLst>
          </p:cNvPr>
          <p:cNvSpPr>
            <a:spLocks noGrp="1"/>
          </p:cNvSpPr>
          <p:nvPr>
            <p:ph type="title"/>
          </p:nvPr>
        </p:nvSpPr>
        <p:spPr/>
        <p:txBody>
          <a:bodyPr/>
          <a:lstStyle/>
          <a:p>
            <a:r>
              <a:rPr lang="en-US" dirty="0"/>
              <a:t>Now… lets watch a video about downloading the app!</a:t>
            </a:r>
          </a:p>
        </p:txBody>
      </p:sp>
      <p:sp>
        <p:nvSpPr>
          <p:cNvPr id="3" name="Content Placeholder 2">
            <a:extLst>
              <a:ext uri="{FF2B5EF4-FFF2-40B4-BE49-F238E27FC236}">
                <a16:creationId xmlns:a16="http://schemas.microsoft.com/office/drawing/2014/main" id="{A08AC775-E336-14BE-2A47-BFB2ACFAB480}"/>
              </a:ext>
            </a:extLst>
          </p:cNvPr>
          <p:cNvSpPr>
            <a:spLocks noGrp="1"/>
          </p:cNvSpPr>
          <p:nvPr>
            <p:ph idx="1"/>
          </p:nvPr>
        </p:nvSpPr>
        <p:spPr/>
        <p:txBody>
          <a:bodyPr/>
          <a:lstStyle/>
          <a:p>
            <a:r>
              <a:rPr lang="en-US" dirty="0">
                <a:hlinkClick r:id="rId2"/>
              </a:rPr>
              <a:t>https://player.vimeo.com/video/589995511</a:t>
            </a:r>
            <a:endParaRPr lang="en-US" dirty="0"/>
          </a:p>
          <a:p>
            <a:endParaRPr lang="en-US" dirty="0"/>
          </a:p>
        </p:txBody>
      </p:sp>
    </p:spTree>
    <p:extLst>
      <p:ext uri="{BB962C8B-B14F-4D97-AF65-F5344CB8AC3E}">
        <p14:creationId xmlns:p14="http://schemas.microsoft.com/office/powerpoint/2010/main" val="1188745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7DE09-9DE4-54EB-F9D5-A7EF7239F73F}"/>
              </a:ext>
            </a:extLst>
          </p:cNvPr>
          <p:cNvSpPr>
            <a:spLocks noGrp="1"/>
          </p:cNvSpPr>
          <p:nvPr>
            <p:ph type="title"/>
          </p:nvPr>
        </p:nvSpPr>
        <p:spPr/>
        <p:txBody>
          <a:bodyPr/>
          <a:lstStyle/>
          <a:p>
            <a:r>
              <a:rPr lang="en-US" dirty="0"/>
              <a:t>All Downloaded? </a:t>
            </a:r>
            <a:br>
              <a:rPr lang="en-US" dirty="0"/>
            </a:br>
            <a:r>
              <a:rPr lang="en-US" dirty="0"/>
              <a:t> Great… Lets move on!</a:t>
            </a:r>
          </a:p>
        </p:txBody>
      </p:sp>
      <p:sp>
        <p:nvSpPr>
          <p:cNvPr id="3" name="Content Placeholder 2">
            <a:extLst>
              <a:ext uri="{FF2B5EF4-FFF2-40B4-BE49-F238E27FC236}">
                <a16:creationId xmlns:a16="http://schemas.microsoft.com/office/drawing/2014/main" id="{FEAAA39E-EA07-C045-5C3A-89D77506BE22}"/>
              </a:ext>
            </a:extLst>
          </p:cNvPr>
          <p:cNvSpPr>
            <a:spLocks noGrp="1"/>
          </p:cNvSpPr>
          <p:nvPr>
            <p:ph idx="1"/>
          </p:nvPr>
        </p:nvSpPr>
        <p:spPr/>
        <p:txBody>
          <a:bodyPr/>
          <a:lstStyle/>
          <a:p>
            <a:r>
              <a:rPr lang="en-US" dirty="0"/>
              <a:t>Let’s take a moment to ensure everyone has an opportunity to register each of their children.</a:t>
            </a:r>
          </a:p>
          <a:p>
            <a:r>
              <a:rPr lang="en-US" dirty="0"/>
              <a:t>If you have indeed changed phone numbers, it is imperative that you let the front office know immediately.</a:t>
            </a:r>
          </a:p>
          <a:p>
            <a:r>
              <a:rPr lang="en-US" dirty="0"/>
              <a:t>Everything, regarding dismissal from now on will be handled through this app.  You may also download the app on a laptop or tablet</a:t>
            </a:r>
          </a:p>
          <a:p>
            <a:r>
              <a:rPr lang="en-US" dirty="0"/>
              <a:t>For safety the parent or guardians should be the </a:t>
            </a:r>
            <a:r>
              <a:rPr lang="en-US" b="1" u="sng" dirty="0"/>
              <a:t>ONLY</a:t>
            </a:r>
            <a:r>
              <a:rPr lang="en-US" dirty="0"/>
              <a:t> one using the </a:t>
            </a:r>
            <a:r>
              <a:rPr lang="en-US" dirty="0" err="1"/>
              <a:t>Pikmykid</a:t>
            </a:r>
            <a:r>
              <a:rPr lang="en-US" dirty="0"/>
              <a:t> parent app!</a:t>
            </a:r>
          </a:p>
        </p:txBody>
      </p:sp>
    </p:spTree>
    <p:extLst>
      <p:ext uri="{BB962C8B-B14F-4D97-AF65-F5344CB8AC3E}">
        <p14:creationId xmlns:p14="http://schemas.microsoft.com/office/powerpoint/2010/main" val="552449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C10C3-3543-A7D2-4312-76CF90E60DC3}"/>
              </a:ext>
            </a:extLst>
          </p:cNvPr>
          <p:cNvSpPr>
            <a:spLocks noGrp="1"/>
          </p:cNvSpPr>
          <p:nvPr>
            <p:ph type="title"/>
          </p:nvPr>
        </p:nvSpPr>
        <p:spPr/>
        <p:txBody>
          <a:bodyPr/>
          <a:lstStyle/>
          <a:p>
            <a:r>
              <a:rPr lang="en-US" dirty="0" err="1"/>
              <a:t>Pikmykid</a:t>
            </a:r>
            <a:r>
              <a:rPr lang="en-US" dirty="0"/>
              <a:t> pick  up at Hightower trail elementary</a:t>
            </a:r>
          </a:p>
        </p:txBody>
      </p:sp>
      <p:sp>
        <p:nvSpPr>
          <p:cNvPr id="3" name="Content Placeholder 2">
            <a:extLst>
              <a:ext uri="{FF2B5EF4-FFF2-40B4-BE49-F238E27FC236}">
                <a16:creationId xmlns:a16="http://schemas.microsoft.com/office/drawing/2014/main" id="{D57B0BA9-8048-FBF4-F7DC-560148392A96}"/>
              </a:ext>
            </a:extLst>
          </p:cNvPr>
          <p:cNvSpPr>
            <a:spLocks noGrp="1"/>
          </p:cNvSpPr>
          <p:nvPr>
            <p:ph idx="1"/>
          </p:nvPr>
        </p:nvSpPr>
        <p:spPr/>
        <p:txBody>
          <a:bodyPr/>
          <a:lstStyle/>
          <a:p>
            <a:r>
              <a:rPr lang="en-US" dirty="0"/>
              <a:t>When the announce button illuminates, please announce that you are near campus and toggle to which child you are picking up. If you only have one child, you will only see the one name.  </a:t>
            </a:r>
          </a:p>
          <a:p>
            <a:r>
              <a:rPr lang="en-US" dirty="0"/>
              <a:t>Here is a video that will help you through this process….</a:t>
            </a:r>
          </a:p>
          <a:p>
            <a:endParaRPr lang="en-US" dirty="0"/>
          </a:p>
          <a:p>
            <a:r>
              <a:rPr lang="en-US" dirty="0">
                <a:hlinkClick r:id="rId2"/>
              </a:rPr>
              <a:t>Pikmykid Announce video</a:t>
            </a:r>
            <a:endParaRPr lang="en-US" dirty="0"/>
          </a:p>
          <a:p>
            <a:endParaRPr lang="en-US" dirty="0"/>
          </a:p>
          <a:p>
            <a:r>
              <a:rPr lang="en-US" dirty="0"/>
              <a:t>Check to make sure you see your children!</a:t>
            </a:r>
          </a:p>
          <a:p>
            <a:r>
              <a:rPr lang="en-US" dirty="0"/>
              <a:t>Let's take about 2 minutes to make sure we are ready before we move on.</a:t>
            </a:r>
          </a:p>
        </p:txBody>
      </p:sp>
    </p:spTree>
    <p:extLst>
      <p:ext uri="{BB962C8B-B14F-4D97-AF65-F5344CB8AC3E}">
        <p14:creationId xmlns:p14="http://schemas.microsoft.com/office/powerpoint/2010/main" val="463488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941A-4C80-373D-4796-BF32D1DE936F}"/>
              </a:ext>
            </a:extLst>
          </p:cNvPr>
          <p:cNvSpPr>
            <a:spLocks noGrp="1"/>
          </p:cNvSpPr>
          <p:nvPr>
            <p:ph type="title"/>
          </p:nvPr>
        </p:nvSpPr>
        <p:spPr>
          <a:xfrm>
            <a:off x="2895600" y="639315"/>
            <a:ext cx="8610600" cy="1293028"/>
          </a:xfrm>
        </p:spPr>
        <p:txBody>
          <a:bodyPr>
            <a:noAutofit/>
          </a:bodyPr>
          <a:lstStyle/>
          <a:p>
            <a:r>
              <a:rPr lang="en-US" sz="3200" dirty="0"/>
              <a:t>You can’t make it to pick up your child?  no Worries… </a:t>
            </a:r>
            <a:br>
              <a:rPr lang="en-US" sz="3200" dirty="0"/>
            </a:br>
            <a:r>
              <a:rPr lang="en-US" sz="3200" dirty="0"/>
              <a:t>you can delegate!</a:t>
            </a:r>
          </a:p>
        </p:txBody>
      </p:sp>
      <p:sp>
        <p:nvSpPr>
          <p:cNvPr id="3" name="Content Placeholder 2">
            <a:extLst>
              <a:ext uri="{FF2B5EF4-FFF2-40B4-BE49-F238E27FC236}">
                <a16:creationId xmlns:a16="http://schemas.microsoft.com/office/drawing/2014/main" id="{E3E1757F-5A99-0146-1A52-9028B9C10B8E}"/>
              </a:ext>
            </a:extLst>
          </p:cNvPr>
          <p:cNvSpPr>
            <a:spLocks noGrp="1"/>
          </p:cNvSpPr>
          <p:nvPr>
            <p:ph idx="1"/>
          </p:nvPr>
        </p:nvSpPr>
        <p:spPr/>
        <p:txBody>
          <a:bodyPr>
            <a:normAutofit fontScale="77500" lnSpcReduction="20000"/>
          </a:bodyPr>
          <a:lstStyle/>
          <a:p>
            <a:r>
              <a:rPr lang="en-US" dirty="0"/>
              <a:t>You can delegate to those you have listed in Infinite Campus</a:t>
            </a:r>
          </a:p>
          <a:p>
            <a:r>
              <a:rPr lang="en-US" dirty="0"/>
              <a:t>Make sure that all persons who will be picking up your children have a photo ID with them.  We do not accept pictures of driver’s licenses</a:t>
            </a:r>
          </a:p>
          <a:p>
            <a:r>
              <a:rPr lang="en-US" dirty="0"/>
              <a:t>Do you need to call the front office?… NOPE… all you must do is go on the app, select who you are delegating to and submit.</a:t>
            </a:r>
          </a:p>
          <a:p>
            <a:endParaRPr lang="en-US" dirty="0"/>
          </a:p>
          <a:p>
            <a:r>
              <a:rPr lang="en-US" dirty="0">
                <a:hlinkClick r:id="rId2"/>
              </a:rPr>
              <a:t>Managing Delegated Students</a:t>
            </a:r>
            <a:endParaRPr lang="en-US" dirty="0"/>
          </a:p>
          <a:p>
            <a:endParaRPr lang="en-US" dirty="0"/>
          </a:p>
          <a:p>
            <a:r>
              <a:rPr lang="en-US" dirty="0"/>
              <a:t>To delegate, you will touch the pencil next to the name of our school.</a:t>
            </a:r>
          </a:p>
          <a:p>
            <a:r>
              <a:rPr lang="en-US" dirty="0"/>
              <a:t>Next to your child’s name hit EDIT</a:t>
            </a:r>
          </a:p>
          <a:p>
            <a:r>
              <a:rPr lang="en-US" dirty="0"/>
              <a:t>Pick a date from the calendar</a:t>
            </a:r>
          </a:p>
          <a:p>
            <a:r>
              <a:rPr lang="en-US" dirty="0"/>
              <a:t>A screen will appear that reads Change pick-up mode; Delegate to another person; or after school program. </a:t>
            </a:r>
          </a:p>
          <a:p>
            <a:r>
              <a:rPr lang="en-US" dirty="0"/>
              <a:t>Choose your selection</a:t>
            </a:r>
          </a:p>
        </p:txBody>
      </p:sp>
    </p:spTree>
    <p:extLst>
      <p:ext uri="{BB962C8B-B14F-4D97-AF65-F5344CB8AC3E}">
        <p14:creationId xmlns:p14="http://schemas.microsoft.com/office/powerpoint/2010/main" val="3952645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83745-77F6-473E-EBE8-43B52761930C}"/>
              </a:ext>
            </a:extLst>
          </p:cNvPr>
          <p:cNvSpPr>
            <a:spLocks noGrp="1"/>
          </p:cNvSpPr>
          <p:nvPr>
            <p:ph type="title"/>
          </p:nvPr>
        </p:nvSpPr>
        <p:spPr/>
        <p:txBody>
          <a:bodyPr/>
          <a:lstStyle/>
          <a:p>
            <a:r>
              <a:rPr lang="en-US" dirty="0"/>
              <a:t>Let’s take a look at the app</a:t>
            </a:r>
          </a:p>
        </p:txBody>
      </p:sp>
      <p:sp>
        <p:nvSpPr>
          <p:cNvPr id="3" name="Content Placeholder 2">
            <a:extLst>
              <a:ext uri="{FF2B5EF4-FFF2-40B4-BE49-F238E27FC236}">
                <a16:creationId xmlns:a16="http://schemas.microsoft.com/office/drawing/2014/main" id="{1BF08EED-F5A8-DFD0-CC63-0F8D5E8BF7A1}"/>
              </a:ext>
            </a:extLst>
          </p:cNvPr>
          <p:cNvSpPr>
            <a:spLocks noGrp="1"/>
          </p:cNvSpPr>
          <p:nvPr>
            <p:ph idx="1"/>
          </p:nvPr>
        </p:nvSpPr>
        <p:spPr/>
        <p:txBody>
          <a:bodyPr>
            <a:normAutofit fontScale="92500"/>
          </a:bodyPr>
          <a:lstStyle/>
          <a:p>
            <a:r>
              <a:rPr lang="en-US" dirty="0"/>
              <a:t>We will take a quick overview…</a:t>
            </a:r>
          </a:p>
          <a:p>
            <a:pPr marL="0" indent="0">
              <a:buNone/>
            </a:pPr>
            <a:endParaRPr lang="en-US" dirty="0"/>
          </a:p>
          <a:p>
            <a:pPr marL="0" indent="0">
              <a:buNone/>
            </a:pPr>
            <a:endParaRPr lang="en-US" dirty="0"/>
          </a:p>
          <a:p>
            <a:pPr marL="0" indent="0">
              <a:buNone/>
            </a:pPr>
            <a:r>
              <a:rPr lang="en-US" dirty="0">
                <a:hlinkClick r:id="rId2"/>
              </a:rPr>
              <a:t>Overview of the Pikmykid App</a:t>
            </a:r>
            <a:endParaRPr lang="en-US" dirty="0"/>
          </a:p>
          <a:p>
            <a:pPr marL="0" indent="0">
              <a:buNone/>
            </a:pPr>
            <a:endParaRPr lang="en-US" dirty="0"/>
          </a:p>
          <a:p>
            <a:pPr marL="0" indent="0">
              <a:buNone/>
            </a:pPr>
            <a:r>
              <a:rPr lang="en-US" dirty="0"/>
              <a:t>You won’t know it all in a day.  Take your time and become familiar with the app!</a:t>
            </a:r>
          </a:p>
          <a:p>
            <a:pPr marL="0" indent="0">
              <a:buNone/>
            </a:pPr>
            <a:endParaRPr lang="en-US" dirty="0"/>
          </a:p>
          <a:p>
            <a:pPr marL="0" indent="0">
              <a:buNone/>
            </a:pPr>
            <a:r>
              <a:rPr lang="en-US" dirty="0"/>
              <a:t>How to Delegate including specific dates and people.</a:t>
            </a:r>
          </a:p>
          <a:p>
            <a:pPr marL="0" indent="0">
              <a:buNone/>
            </a:pPr>
            <a:endParaRPr lang="en-US" dirty="0"/>
          </a:p>
          <a:p>
            <a:pPr marL="0" indent="0">
              <a:buNone/>
            </a:pPr>
            <a:r>
              <a:rPr lang="en-US" dirty="0">
                <a:hlinkClick r:id="rId3"/>
              </a:rPr>
              <a:t>Delegation Continued</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6524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51F8-071C-4A0F-D3EA-658E9D46E35D}"/>
              </a:ext>
            </a:extLst>
          </p:cNvPr>
          <p:cNvSpPr>
            <a:spLocks noGrp="1"/>
          </p:cNvSpPr>
          <p:nvPr>
            <p:ph type="title"/>
          </p:nvPr>
        </p:nvSpPr>
        <p:spPr/>
        <p:txBody>
          <a:bodyPr/>
          <a:lstStyle/>
          <a:p>
            <a:r>
              <a:rPr lang="en-US" dirty="0"/>
              <a:t>Some things to remember…</a:t>
            </a:r>
          </a:p>
        </p:txBody>
      </p:sp>
      <p:sp>
        <p:nvSpPr>
          <p:cNvPr id="3" name="Content Placeholder 2">
            <a:extLst>
              <a:ext uri="{FF2B5EF4-FFF2-40B4-BE49-F238E27FC236}">
                <a16:creationId xmlns:a16="http://schemas.microsoft.com/office/drawing/2014/main" id="{A3F49892-1DBC-BD08-3D1A-F6A24DE49F18}"/>
              </a:ext>
            </a:extLst>
          </p:cNvPr>
          <p:cNvSpPr>
            <a:spLocks noGrp="1"/>
          </p:cNvSpPr>
          <p:nvPr>
            <p:ph idx="1"/>
          </p:nvPr>
        </p:nvSpPr>
        <p:spPr/>
        <p:txBody>
          <a:bodyPr/>
          <a:lstStyle/>
          <a:p>
            <a:r>
              <a:rPr lang="en-US" dirty="0"/>
              <a:t>This is a new process; it will take everyone some time to get used to it.</a:t>
            </a:r>
          </a:p>
          <a:p>
            <a:r>
              <a:rPr lang="en-US" dirty="0"/>
              <a:t>After we go live, please refer to the dismissal app </a:t>
            </a:r>
            <a:r>
              <a:rPr lang="en-US" dirty="0" err="1"/>
              <a:t>Pikmykid</a:t>
            </a:r>
            <a:r>
              <a:rPr lang="en-US" dirty="0"/>
              <a:t> to make changes to your child’s dismissal. You no longer need to send notes to class, just change the mode of transportation or delegation online.  The teacher can access changes via their </a:t>
            </a:r>
            <a:r>
              <a:rPr lang="en-US" dirty="0" err="1"/>
              <a:t>Pikmykid</a:t>
            </a:r>
            <a:r>
              <a:rPr lang="en-US" dirty="0"/>
              <a:t> platform regarding any changes.</a:t>
            </a:r>
          </a:p>
          <a:p>
            <a:r>
              <a:rPr lang="en-US" dirty="0"/>
              <a:t>A word of caution… DO NOT .. Share administration rights to anyone!  We want to ensure that the PARENT OR GUARDIAN are the only ones delegating pickups.  </a:t>
            </a:r>
          </a:p>
          <a:p>
            <a:r>
              <a:rPr lang="en-US" dirty="0"/>
              <a:t>If your delegate to a person, make sure they download the </a:t>
            </a:r>
            <a:r>
              <a:rPr lang="en-US" dirty="0" err="1"/>
              <a:t>Pikmykiid</a:t>
            </a:r>
            <a:r>
              <a:rPr lang="en-US" dirty="0"/>
              <a:t> app</a:t>
            </a:r>
          </a:p>
          <a:p>
            <a:r>
              <a:rPr lang="en-US" b="1" u="sng" dirty="0"/>
              <a:t>There are NO changes allowed after 1:45 PM!</a:t>
            </a:r>
          </a:p>
        </p:txBody>
      </p:sp>
    </p:spTree>
    <p:extLst>
      <p:ext uri="{BB962C8B-B14F-4D97-AF65-F5344CB8AC3E}">
        <p14:creationId xmlns:p14="http://schemas.microsoft.com/office/powerpoint/2010/main" val="233884814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183</TotalTime>
  <Words>668</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Welcome to Pikmykid</vt:lpstr>
      <vt:lpstr>So, what is this all about?  Why the change?</vt:lpstr>
      <vt:lpstr>First things first….</vt:lpstr>
      <vt:lpstr>Now… lets watch a video about downloading the app!</vt:lpstr>
      <vt:lpstr>All Downloaded?   Great… Lets move on!</vt:lpstr>
      <vt:lpstr>Pikmykid pick  up at Hightower trail elementary</vt:lpstr>
      <vt:lpstr>You can’t make it to pick up your child?  no Worries…  you can delegate!</vt:lpstr>
      <vt:lpstr>Let’s take a look at the app</vt:lpstr>
      <vt:lpstr>Some things to remember…</vt:lpstr>
      <vt:lpstr>Just 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Pikmykid</dc:title>
  <dc:creator>Toi Sampson</dc:creator>
  <cp:lastModifiedBy>Nicole Kirby</cp:lastModifiedBy>
  <cp:revision>2</cp:revision>
  <dcterms:created xsi:type="dcterms:W3CDTF">2022-11-15T14:17:17Z</dcterms:created>
  <dcterms:modified xsi:type="dcterms:W3CDTF">2022-11-29T16:57:40Z</dcterms:modified>
</cp:coreProperties>
</file>